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5" y="59388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E1D33-9171-7E26-8E15-DCC31DCD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77" y="593882"/>
            <a:ext cx="5402791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9A8948B-CC15-BF88-11D1-168B8B83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586" y="3544876"/>
            <a:ext cx="7194581" cy="331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BCB567-A328-5728-E272-BCB45AB331F0}"/>
              </a:ext>
            </a:extLst>
          </p:cNvPr>
          <p:cNvSpPr/>
          <p:nvPr/>
        </p:nvSpPr>
        <p:spPr>
          <a:xfrm>
            <a:off x="8060793" y="4744016"/>
            <a:ext cx="1689789" cy="362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 </a:t>
            </a:r>
          </a:p>
        </p:txBody>
      </p:sp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2C512C1-8416-F1A2-4782-9D2CAB050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401" y="3552822"/>
            <a:ext cx="6474171" cy="30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F8CA52-53EC-E28D-99C4-8B69467A1119}"/>
              </a:ext>
            </a:extLst>
          </p:cNvPr>
          <p:cNvSpPr/>
          <p:nvPr/>
        </p:nvSpPr>
        <p:spPr>
          <a:xfrm>
            <a:off x="6346479" y="5730844"/>
            <a:ext cx="878186" cy="41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</a:t>
            </a:r>
          </a:p>
        </p:txBody>
      </p:sp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10915</TotalTime>
  <Words>913</Words>
  <Application>Microsoft Office PowerPoint</Application>
  <PresentationFormat>Widescreen</PresentationFormat>
  <Paragraphs>226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146</cp:revision>
  <dcterms:created xsi:type="dcterms:W3CDTF">2022-05-19T15:06:45Z</dcterms:created>
  <dcterms:modified xsi:type="dcterms:W3CDTF">2023-02-17T19:29:53Z</dcterms:modified>
</cp:coreProperties>
</file>